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1"/>
  </p:notesMasterIdLst>
  <p:sldIdLst>
    <p:sldId id="264" r:id="rId5"/>
    <p:sldId id="265" r:id="rId6"/>
    <p:sldId id="268" r:id="rId7"/>
    <p:sldId id="266" r:id="rId8"/>
    <p:sldId id="267" r:id="rId9"/>
    <p:sldId id="269" r:id="rId10"/>
  </p:sldIdLst>
  <p:sldSz cx="12192000" cy="6858000"/>
  <p:notesSz cx="6858000" cy="9144000"/>
  <p:embeddedFontLst>
    <p:embeddedFont>
      <p:font typeface="Oswald" pitchFamily="2" charset="77"/>
      <p:regular r:id="rId12"/>
      <p:bold r:id="rId13"/>
    </p:embeddedFont>
    <p:embeddedFont>
      <p:font typeface="Tungsten Medium" pitchFamily="2" charset="0"/>
      <p:regular r:id="rId14"/>
    </p:embeddedFont>
    <p:embeddedFont>
      <p:font typeface="Work Sans Black" panose="020F0502020204030204" pitchFamily="34" charset="0"/>
      <p:bold r:id="rId15"/>
      <p:italic r:id="rId16"/>
      <p:boldItalic r:id="rId17"/>
    </p:embeddedFont>
    <p:embeddedFont>
      <p:font typeface="Work Sans Light" panose="020F0302020204030204" pitchFamily="34" charset="0"/>
      <p:regular r:id="rId18"/>
      <p:italic r:id="rId19"/>
    </p:embeddedFont>
    <p:embeddedFont>
      <p:font typeface="Work Sans Medium" panose="020F0502020204030204" pitchFamily="34" charset="0"/>
      <p:regular r:id="rId20"/>
      <p:italic r:id="rId21"/>
    </p:embeddedFont>
    <p:embeddedFont>
      <p:font typeface="Work Sans SemiBold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F367B7C-281D-710F-FBA9-688048DD74C2}" name="King, Kathryn" initials="" userId="S::kathrynking@tamu.edu::709e1ba7-4549-4163-a32e-35a9b657b2d1" providerId="AD"/>
  <p188:author id="{308654D1-E85A-B0E4-3CD5-A1E6A028D4ED}" name="Perry, Brooke" initials="" userId="S::brooke.perry@tamu.edu::4f3c9269-1f6a-4463-9ef6-3dcb927b69a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00"/>
    <a:srgbClr val="003035"/>
    <a:srgbClr val="EAEAEA"/>
    <a:srgbClr val="5D0025"/>
    <a:srgbClr val="EAEAE6"/>
    <a:srgbClr val="000000"/>
    <a:srgbClr val="FD8400"/>
    <a:srgbClr val="6B1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3401"/>
  </p:normalViewPr>
  <p:slideViewPr>
    <p:cSldViewPr snapToGrid="0">
      <p:cViewPr varScale="1">
        <p:scale>
          <a:sx n="101" d="100"/>
          <a:sy n="101" d="100"/>
        </p:scale>
        <p:origin x="44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2908E-CA47-AB4B-8E4B-58F48DBBE6D9}" type="datetimeFigureOut">
              <a:rPr lang="en-US" smtClean="0"/>
              <a:t>11/4/24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38D18-CC99-764D-933E-8CF2E697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6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www.dol.gov</a:t>
            </a:r>
            <a:r>
              <a:rPr lang="en-US" dirty="0"/>
              <a:t>/agencies/</a:t>
            </a:r>
            <a:r>
              <a:rPr lang="en-US" dirty="0" err="1"/>
              <a:t>whd</a:t>
            </a:r>
            <a:r>
              <a:rPr lang="en-US" dirty="0"/>
              <a:t>/fact-sheets/17s-overtime-educational-institutions#:~:text=Teachers,See%2029%20CFR%20541.303%20</a:t>
            </a:r>
          </a:p>
          <a:p>
            <a:r>
              <a:rPr lang="en-US" dirty="0"/>
              <a:t>https://</a:t>
            </a:r>
            <a:r>
              <a:rPr lang="en-US" dirty="0" err="1"/>
              <a:t>www.dol.gov</a:t>
            </a:r>
            <a:r>
              <a:rPr lang="en-US" dirty="0"/>
              <a:t>/agencies/</a:t>
            </a:r>
            <a:r>
              <a:rPr lang="en-US" dirty="0" err="1"/>
              <a:t>whd</a:t>
            </a:r>
            <a:r>
              <a:rPr lang="en-US" dirty="0"/>
              <a:t>/overtime/salary-levels</a:t>
            </a:r>
          </a:p>
          <a:p>
            <a:r>
              <a:rPr lang="en-US" dirty="0"/>
              <a:t>https://</a:t>
            </a:r>
            <a:r>
              <a:rPr lang="en-US" dirty="0" err="1"/>
              <a:t>www.dol.gov</a:t>
            </a:r>
            <a:r>
              <a:rPr lang="en-US" dirty="0"/>
              <a:t>/agencies/</a:t>
            </a:r>
            <a:r>
              <a:rPr lang="en-US" dirty="0" err="1"/>
              <a:t>whd</a:t>
            </a:r>
            <a:r>
              <a:rPr lang="en-US" dirty="0"/>
              <a:t>/</a:t>
            </a:r>
            <a:r>
              <a:rPr lang="en-US" dirty="0" err="1"/>
              <a:t>flsa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8D18-CC99-764D-933E-8CF2E69782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1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www.dol.gov</a:t>
            </a:r>
            <a:r>
              <a:rPr lang="en-US" dirty="0"/>
              <a:t>/agencies/</a:t>
            </a:r>
            <a:r>
              <a:rPr lang="en-US" dirty="0" err="1"/>
              <a:t>whd</a:t>
            </a:r>
            <a:r>
              <a:rPr lang="en-US" dirty="0"/>
              <a:t>/overtime/salary-levels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38D18-CC99-764D-933E-8CF2E69782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5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drive.google.com/drive/folders/145MRb6x2sCfwfJHZHjMgn9s92_w9wWNl?usp=share_link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5AFECA-47E2-D7E9-C405-E10F65892B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108700"/>
            <a:ext cx="12192000" cy="7493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and white line&#10;&#10;Description automatically generated with medium confidence">
            <a:extLst>
              <a:ext uri="{FF2B5EF4-FFF2-40B4-BE49-F238E27FC236}">
                <a16:creationId xmlns:a16="http://schemas.microsoft.com/office/drawing/2014/main" id="{D680D986-9FB6-907F-2065-905563022FEC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3" y="3982815"/>
            <a:ext cx="569863" cy="230659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A48003C-1290-227E-E339-97B3214D52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4258" y="3967914"/>
            <a:ext cx="5029200" cy="2825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500000"/>
                </a:solidFill>
                <a:latin typeface="Work Sans Medium" pitchFamily="2" charset="77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Work Sans Medium" pitchFamily="2" charset="77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Work Sans Medium" pitchFamily="2" charset="77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Work Sans Medium" pitchFamily="2" charset="77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Work Sans Medium" pitchFamily="2" charset="77"/>
              </a:defRPr>
            </a:lvl5pPr>
          </a:lstStyle>
          <a:p>
            <a:pPr lvl="0"/>
            <a:r>
              <a:rPr lang="en-US" dirty="0"/>
              <a:t>Name of presenter or subtext info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4F0B2EA-550B-5767-1924-61D4B7864B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733" y="1560786"/>
            <a:ext cx="7299435" cy="20750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 i="0">
                <a:solidFill>
                  <a:srgbClr val="500000"/>
                </a:solidFill>
                <a:latin typeface="Work Sans SemiBold" pitchFamily="2" charset="77"/>
              </a:defRPr>
            </a:lvl1pPr>
            <a:lvl2pPr marL="457200" indent="0">
              <a:buNone/>
              <a:defRPr sz="3200" b="1" i="0">
                <a:latin typeface="Work Sans Black" pitchFamily="2" charset="77"/>
              </a:defRPr>
            </a:lvl2pPr>
            <a:lvl3pPr marL="914400" indent="0">
              <a:buNone/>
              <a:defRPr sz="3200" b="1" i="0">
                <a:latin typeface="Work Sans Black" pitchFamily="2" charset="77"/>
              </a:defRPr>
            </a:lvl3pPr>
            <a:lvl4pPr marL="1371600" indent="0">
              <a:buNone/>
              <a:defRPr sz="3200" b="1" i="0">
                <a:latin typeface="Work Sans Black" pitchFamily="2" charset="77"/>
              </a:defRPr>
            </a:lvl4pPr>
            <a:lvl5pPr marL="1828800" indent="0">
              <a:buNone/>
              <a:defRPr sz="3200" b="1" i="0">
                <a:latin typeface="Work Sans Black" pitchFamily="2" charset="77"/>
              </a:defRPr>
            </a:lvl5pPr>
          </a:lstStyle>
          <a:p>
            <a:pPr lvl="0"/>
            <a:r>
              <a:rPr lang="en-US" dirty="0"/>
              <a:t>INSERT TITLE HERE (ALL CAPS)</a:t>
            </a: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4AB309A-6B93-6D1B-8F2D-6DF5D7A978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10466" y="4642583"/>
            <a:ext cx="3681534" cy="36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1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9DE5CC0-5B6F-C243-1EEA-E95B52958E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025" y="873125"/>
            <a:ext cx="10009109" cy="625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rgbClr val="500000"/>
                </a:solidFill>
                <a:latin typeface="Work Sans SemiBold" pitchFamily="2" charset="77"/>
              </a:defRPr>
            </a:lvl1pPr>
            <a:lvl2pPr marL="457200" indent="0">
              <a:buNone/>
              <a:defRPr sz="3200" b="1" i="0">
                <a:latin typeface="Work Sans Black" pitchFamily="2" charset="77"/>
              </a:defRPr>
            </a:lvl2pPr>
            <a:lvl3pPr marL="914400" indent="0">
              <a:buNone/>
              <a:defRPr sz="3200" b="1" i="0">
                <a:latin typeface="Work Sans Black" pitchFamily="2" charset="77"/>
              </a:defRPr>
            </a:lvl3pPr>
            <a:lvl4pPr marL="1371600" indent="0">
              <a:buNone/>
              <a:defRPr sz="3200" b="1" i="0">
                <a:latin typeface="Work Sans Black" pitchFamily="2" charset="77"/>
              </a:defRPr>
            </a:lvl4pPr>
            <a:lvl5pPr marL="1828800" indent="0">
              <a:buNone/>
              <a:defRPr sz="3200" b="1" i="0">
                <a:latin typeface="Work Sans Black" pitchFamily="2" charset="77"/>
              </a:defRPr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DE312D-65E5-B048-8492-F7F0C9DA3D3A}"/>
              </a:ext>
            </a:extLst>
          </p:cNvPr>
          <p:cNvSpPr/>
          <p:nvPr userDrawn="1"/>
        </p:nvSpPr>
        <p:spPr>
          <a:xfrm>
            <a:off x="454132" y="447995"/>
            <a:ext cx="681197" cy="110464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CD01BA-A2AA-F86C-2FE1-D9D99A041965}"/>
              </a:ext>
            </a:extLst>
          </p:cNvPr>
          <p:cNvSpPr/>
          <p:nvPr userDrawn="1"/>
        </p:nvSpPr>
        <p:spPr>
          <a:xfrm>
            <a:off x="959274" y="1813683"/>
            <a:ext cx="2394845" cy="4042496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8C688D6-5C8D-C97C-51FC-DB8EDB4BE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557" y="3610172"/>
            <a:ext cx="1963558" cy="20811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latin typeface="Work Sans Light" pitchFamily="2" charset="77"/>
              </a:defRPr>
            </a:lvl1pPr>
            <a:lvl2pPr marL="457200" indent="0">
              <a:buNone/>
              <a:defRPr sz="1400" b="0" i="0">
                <a:latin typeface="Work Sans Medium" pitchFamily="2" charset="77"/>
              </a:defRPr>
            </a:lvl2pPr>
            <a:lvl3pPr marL="914400" indent="0">
              <a:buNone/>
              <a:defRPr sz="1400" b="0" i="0">
                <a:latin typeface="Work Sans Medium" pitchFamily="2" charset="77"/>
              </a:defRPr>
            </a:lvl3pPr>
            <a:lvl4pPr marL="1371600" indent="0">
              <a:buNone/>
              <a:defRPr sz="1400" b="0" i="0">
                <a:latin typeface="Work Sans Medium" pitchFamily="2" charset="77"/>
              </a:defRPr>
            </a:lvl4pPr>
            <a:lvl5pPr marL="1828800" indent="0">
              <a:buNone/>
              <a:defRPr sz="1400" b="0" i="0">
                <a:latin typeface="Work Sans Medium" pitchFamily="2" charset="77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79715EB8-C04B-02C7-CF23-A027AB55F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557" y="3003739"/>
            <a:ext cx="1963558" cy="51898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 i="0">
                <a:solidFill>
                  <a:srgbClr val="500000"/>
                </a:solidFill>
                <a:latin typeface="Work Sans SemiBold" pitchFamily="2" charset="77"/>
              </a:defRPr>
            </a:lvl1pPr>
            <a:lvl2pPr marL="457200" indent="0">
              <a:buNone/>
              <a:defRPr sz="1400" b="0" i="0">
                <a:latin typeface="Work Sans Medium" pitchFamily="2" charset="77"/>
              </a:defRPr>
            </a:lvl2pPr>
            <a:lvl3pPr marL="914400" indent="0">
              <a:buNone/>
              <a:defRPr sz="1400" b="0" i="0">
                <a:latin typeface="Work Sans Medium" pitchFamily="2" charset="77"/>
              </a:defRPr>
            </a:lvl3pPr>
            <a:lvl4pPr marL="1371600" indent="0">
              <a:buNone/>
              <a:defRPr sz="1400" b="0" i="0">
                <a:latin typeface="Work Sans Medium" pitchFamily="2" charset="77"/>
              </a:defRPr>
            </a:lvl4pPr>
            <a:lvl5pPr marL="1828800" indent="0">
              <a:buNone/>
              <a:defRPr sz="1400" b="0" i="0">
                <a:latin typeface="Work Sans Medium" pitchFamily="2" charset="77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57D8F8-1A5B-68ED-47C6-B5BC40108D66}"/>
              </a:ext>
            </a:extLst>
          </p:cNvPr>
          <p:cNvSpPr/>
          <p:nvPr userDrawn="1"/>
        </p:nvSpPr>
        <p:spPr>
          <a:xfrm>
            <a:off x="1799288" y="2073159"/>
            <a:ext cx="694096" cy="700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E177D5F6-E2CB-7B70-470C-D0433D7C62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814855" y="2089430"/>
            <a:ext cx="678529" cy="6683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i="1">
                <a:latin typeface="Work Sans Black" pitchFamily="2" charset="77"/>
              </a:defRPr>
            </a:lvl1pPr>
          </a:lstStyle>
          <a:p>
            <a:r>
              <a:rPr lang="en-US" dirty="0"/>
              <a:t>Upload Icon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97AF64-ABEC-9167-4BB4-4C96A4C05B75}"/>
              </a:ext>
            </a:extLst>
          </p:cNvPr>
          <p:cNvSpPr/>
          <p:nvPr userDrawn="1"/>
        </p:nvSpPr>
        <p:spPr>
          <a:xfrm>
            <a:off x="8776287" y="1813683"/>
            <a:ext cx="2394845" cy="4042496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9BAA927D-5292-A762-EF8E-8670D08426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81570" y="3610172"/>
            <a:ext cx="1963558" cy="20811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latin typeface="Work Sans Light" pitchFamily="2" charset="77"/>
              </a:defRPr>
            </a:lvl1pPr>
            <a:lvl2pPr marL="457200" indent="0">
              <a:buNone/>
              <a:defRPr sz="1400" b="0" i="0">
                <a:latin typeface="Work Sans Medium" pitchFamily="2" charset="77"/>
              </a:defRPr>
            </a:lvl2pPr>
            <a:lvl3pPr marL="914400" indent="0">
              <a:buNone/>
              <a:defRPr sz="1400" b="0" i="0">
                <a:latin typeface="Work Sans Medium" pitchFamily="2" charset="77"/>
              </a:defRPr>
            </a:lvl3pPr>
            <a:lvl4pPr marL="1371600" indent="0">
              <a:buNone/>
              <a:defRPr sz="1400" b="0" i="0">
                <a:latin typeface="Work Sans Medium" pitchFamily="2" charset="77"/>
              </a:defRPr>
            </a:lvl4pPr>
            <a:lvl5pPr marL="1828800" indent="0">
              <a:buNone/>
              <a:defRPr sz="1400" b="0" i="0">
                <a:latin typeface="Work Sans Medium" pitchFamily="2" charset="77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AADB258-78FA-5B4E-4385-6AB90B52F3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81570" y="3003739"/>
            <a:ext cx="1963558" cy="51898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 i="0">
                <a:solidFill>
                  <a:srgbClr val="500000"/>
                </a:solidFill>
                <a:latin typeface="Work Sans SemiBold" pitchFamily="2" charset="77"/>
              </a:defRPr>
            </a:lvl1pPr>
            <a:lvl2pPr marL="457200" indent="0">
              <a:buNone/>
              <a:defRPr sz="1400" b="0" i="0">
                <a:latin typeface="Work Sans Medium" pitchFamily="2" charset="77"/>
              </a:defRPr>
            </a:lvl2pPr>
            <a:lvl3pPr marL="914400" indent="0">
              <a:buNone/>
              <a:defRPr sz="1400" b="0" i="0">
                <a:latin typeface="Work Sans Medium" pitchFamily="2" charset="77"/>
              </a:defRPr>
            </a:lvl3pPr>
            <a:lvl4pPr marL="1371600" indent="0">
              <a:buNone/>
              <a:defRPr sz="1400" b="0" i="0">
                <a:latin typeface="Work Sans Medium" pitchFamily="2" charset="77"/>
              </a:defRPr>
            </a:lvl4pPr>
            <a:lvl5pPr marL="1828800" indent="0">
              <a:buNone/>
              <a:defRPr sz="1400" b="0" i="0">
                <a:latin typeface="Work Sans Medium" pitchFamily="2" charset="77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E88BC9-12DA-EB4F-5445-39A91E420E54}"/>
              </a:ext>
            </a:extLst>
          </p:cNvPr>
          <p:cNvSpPr/>
          <p:nvPr userDrawn="1"/>
        </p:nvSpPr>
        <p:spPr>
          <a:xfrm>
            <a:off x="9616301" y="2073159"/>
            <a:ext cx="694096" cy="700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66AA57C1-FBF8-2EA7-A134-F491583A748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631868" y="2089430"/>
            <a:ext cx="678529" cy="6683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i="1">
                <a:latin typeface="Work Sans Black" pitchFamily="2" charset="77"/>
              </a:defRPr>
            </a:lvl1pPr>
          </a:lstStyle>
          <a:p>
            <a:r>
              <a:rPr lang="en-US" dirty="0"/>
              <a:t>Upload Icon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8C570E-CBC9-3E84-8A64-2547EA0AB179}"/>
              </a:ext>
            </a:extLst>
          </p:cNvPr>
          <p:cNvSpPr/>
          <p:nvPr userDrawn="1"/>
        </p:nvSpPr>
        <p:spPr>
          <a:xfrm>
            <a:off x="6155438" y="1813683"/>
            <a:ext cx="2394845" cy="4042496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CA2659F2-0FB4-3EB8-5ED0-E9C404A19B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0721" y="3610172"/>
            <a:ext cx="1963558" cy="20811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latin typeface="Work Sans Light" pitchFamily="2" charset="77"/>
              </a:defRPr>
            </a:lvl1pPr>
            <a:lvl2pPr marL="457200" indent="0">
              <a:buNone/>
              <a:defRPr sz="1400" b="0" i="0">
                <a:latin typeface="Work Sans Medium" pitchFamily="2" charset="77"/>
              </a:defRPr>
            </a:lvl2pPr>
            <a:lvl3pPr marL="914400" indent="0">
              <a:buNone/>
              <a:defRPr sz="1400" b="0" i="0">
                <a:latin typeface="Work Sans Medium" pitchFamily="2" charset="77"/>
              </a:defRPr>
            </a:lvl3pPr>
            <a:lvl4pPr marL="1371600" indent="0">
              <a:buNone/>
              <a:defRPr sz="1400" b="0" i="0">
                <a:latin typeface="Work Sans Medium" pitchFamily="2" charset="77"/>
              </a:defRPr>
            </a:lvl4pPr>
            <a:lvl5pPr marL="1828800" indent="0">
              <a:buNone/>
              <a:defRPr sz="1400" b="0" i="0">
                <a:latin typeface="Work Sans Medium" pitchFamily="2" charset="77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4B26FC2-D7D8-7FFA-7D90-F48EAA9387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0721" y="3003739"/>
            <a:ext cx="1963558" cy="51898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 i="0">
                <a:solidFill>
                  <a:srgbClr val="500000"/>
                </a:solidFill>
                <a:latin typeface="Work Sans SemiBold" pitchFamily="2" charset="77"/>
              </a:defRPr>
            </a:lvl1pPr>
            <a:lvl2pPr marL="457200" indent="0">
              <a:buNone/>
              <a:defRPr sz="1400" b="0" i="0">
                <a:latin typeface="Work Sans Medium" pitchFamily="2" charset="77"/>
              </a:defRPr>
            </a:lvl2pPr>
            <a:lvl3pPr marL="914400" indent="0">
              <a:buNone/>
              <a:defRPr sz="1400" b="0" i="0">
                <a:latin typeface="Work Sans Medium" pitchFamily="2" charset="77"/>
              </a:defRPr>
            </a:lvl3pPr>
            <a:lvl4pPr marL="1371600" indent="0">
              <a:buNone/>
              <a:defRPr sz="1400" b="0" i="0">
                <a:latin typeface="Work Sans Medium" pitchFamily="2" charset="77"/>
              </a:defRPr>
            </a:lvl4pPr>
            <a:lvl5pPr marL="1828800" indent="0">
              <a:buNone/>
              <a:defRPr sz="1400" b="0" i="0">
                <a:latin typeface="Work Sans Medium" pitchFamily="2" charset="77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88CBB6-0C7E-B975-6F53-3D69A88F4C09}"/>
              </a:ext>
            </a:extLst>
          </p:cNvPr>
          <p:cNvSpPr/>
          <p:nvPr userDrawn="1"/>
        </p:nvSpPr>
        <p:spPr>
          <a:xfrm>
            <a:off x="6995452" y="2073159"/>
            <a:ext cx="694096" cy="700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2E824860-1CA8-F30E-BBA7-203DBFB5D6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011019" y="2089430"/>
            <a:ext cx="678529" cy="6683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i="1">
                <a:latin typeface="Work Sans Black" pitchFamily="2" charset="77"/>
              </a:defRPr>
            </a:lvl1pPr>
          </a:lstStyle>
          <a:p>
            <a:r>
              <a:rPr lang="en-US" dirty="0"/>
              <a:t>Upload Icon Here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540AB4-3047-4903-59C2-549D20C7A791}"/>
              </a:ext>
            </a:extLst>
          </p:cNvPr>
          <p:cNvSpPr/>
          <p:nvPr userDrawn="1"/>
        </p:nvSpPr>
        <p:spPr>
          <a:xfrm>
            <a:off x="3557356" y="1813683"/>
            <a:ext cx="2394845" cy="4042496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3C824762-D3FB-72D3-9F3F-0BA1304CA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62639" y="3610172"/>
            <a:ext cx="1963558" cy="20811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latin typeface="Work Sans Light" pitchFamily="2" charset="77"/>
              </a:defRPr>
            </a:lvl1pPr>
            <a:lvl2pPr marL="457200" indent="0">
              <a:buNone/>
              <a:defRPr sz="1400" b="0" i="0">
                <a:latin typeface="Work Sans Medium" pitchFamily="2" charset="77"/>
              </a:defRPr>
            </a:lvl2pPr>
            <a:lvl3pPr marL="914400" indent="0">
              <a:buNone/>
              <a:defRPr sz="1400" b="0" i="0">
                <a:latin typeface="Work Sans Medium" pitchFamily="2" charset="77"/>
              </a:defRPr>
            </a:lvl3pPr>
            <a:lvl4pPr marL="1371600" indent="0">
              <a:buNone/>
              <a:defRPr sz="1400" b="0" i="0">
                <a:latin typeface="Work Sans Medium" pitchFamily="2" charset="77"/>
              </a:defRPr>
            </a:lvl4pPr>
            <a:lvl5pPr marL="1828800" indent="0">
              <a:buNone/>
              <a:defRPr sz="1400" b="0" i="0">
                <a:latin typeface="Work Sans Medium" pitchFamily="2" charset="77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DC08090A-97FD-F52C-1129-D55FFE6ED7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62639" y="3003739"/>
            <a:ext cx="1963558" cy="51898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 i="0">
                <a:solidFill>
                  <a:srgbClr val="500000"/>
                </a:solidFill>
                <a:latin typeface="Work Sans SemiBold" pitchFamily="2" charset="77"/>
              </a:defRPr>
            </a:lvl1pPr>
            <a:lvl2pPr marL="457200" indent="0">
              <a:buNone/>
              <a:defRPr sz="1400" b="0" i="0">
                <a:latin typeface="Work Sans Medium" pitchFamily="2" charset="77"/>
              </a:defRPr>
            </a:lvl2pPr>
            <a:lvl3pPr marL="914400" indent="0">
              <a:buNone/>
              <a:defRPr sz="1400" b="0" i="0">
                <a:latin typeface="Work Sans Medium" pitchFamily="2" charset="77"/>
              </a:defRPr>
            </a:lvl3pPr>
            <a:lvl4pPr marL="1371600" indent="0">
              <a:buNone/>
              <a:defRPr sz="1400" b="0" i="0">
                <a:latin typeface="Work Sans Medium" pitchFamily="2" charset="77"/>
              </a:defRPr>
            </a:lvl4pPr>
            <a:lvl5pPr marL="1828800" indent="0">
              <a:buNone/>
              <a:defRPr sz="1400" b="0" i="0">
                <a:latin typeface="Work Sans Medium" pitchFamily="2" charset="77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4146FB3-21FF-84F6-8DAF-E2C3952FCC96}"/>
              </a:ext>
            </a:extLst>
          </p:cNvPr>
          <p:cNvSpPr/>
          <p:nvPr userDrawn="1"/>
        </p:nvSpPr>
        <p:spPr>
          <a:xfrm>
            <a:off x="4397370" y="2073159"/>
            <a:ext cx="694096" cy="700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9D362133-C7C0-F370-2D94-13C8C6DD8F4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412937" y="2089430"/>
            <a:ext cx="678529" cy="6683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i="1">
                <a:latin typeface="Work Sans Black" pitchFamily="2" charset="77"/>
              </a:defRPr>
            </a:lvl1pPr>
          </a:lstStyle>
          <a:p>
            <a:r>
              <a:rPr lang="en-US" dirty="0"/>
              <a:t>Upload Icon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484BCF-D8D6-CFE2-4628-E2D9F75C8F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108700"/>
            <a:ext cx="12192000" cy="7493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488F05-1124-0ADE-2539-8E19C925D76B}"/>
              </a:ext>
            </a:extLst>
          </p:cNvPr>
          <p:cNvSpPr txBox="1"/>
          <p:nvPr userDrawn="1"/>
        </p:nvSpPr>
        <p:spPr>
          <a:xfrm>
            <a:off x="115451" y="6330416"/>
            <a:ext cx="6097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09F55FA2-F851-A54F-9B04-F9C1A1E56EC9}" type="slidenum">
              <a:rPr lang="en-US" sz="1400" b="0" i="0" spc="100" baseline="0" smtClean="0">
                <a:solidFill>
                  <a:schemeClr val="bg1"/>
                </a:solidFill>
                <a:latin typeface="Work Sans Medium" pitchFamily="2" charset="77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Work Sans Medium" pitchFamily="2" charset="77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D521BF6-4ED5-829D-7B42-35AF3A040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10466" y="4642583"/>
            <a:ext cx="3681534" cy="36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5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6E27E5-094E-2331-31C7-8CE211E4AD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54132" y="447995"/>
            <a:ext cx="681197" cy="110464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of a college&#10;&#10;Description automatically generated">
            <a:extLst>
              <a:ext uri="{FF2B5EF4-FFF2-40B4-BE49-F238E27FC236}">
                <a16:creationId xmlns:a16="http://schemas.microsoft.com/office/drawing/2014/main" id="{156734A5-454B-E3E9-F83A-D10E17C5D4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9923" y="447994"/>
            <a:ext cx="920315" cy="862795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A51DE17-7E59-16F1-968C-145557EB6F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025" y="873125"/>
            <a:ext cx="10009109" cy="625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rgbClr val="500000"/>
                </a:solidFill>
                <a:latin typeface="Work Sans SemiBold" pitchFamily="2" charset="77"/>
              </a:defRPr>
            </a:lvl1pPr>
            <a:lvl2pPr marL="457200" indent="0">
              <a:buNone/>
              <a:defRPr sz="3200" b="1" i="0">
                <a:latin typeface="Work Sans Black" pitchFamily="2" charset="77"/>
              </a:defRPr>
            </a:lvl2pPr>
            <a:lvl3pPr marL="914400" indent="0">
              <a:buNone/>
              <a:defRPr sz="3200" b="1" i="0">
                <a:latin typeface="Work Sans Black" pitchFamily="2" charset="77"/>
              </a:defRPr>
            </a:lvl3pPr>
            <a:lvl4pPr marL="1371600" indent="0">
              <a:buNone/>
              <a:defRPr sz="3200" b="1" i="0">
                <a:latin typeface="Work Sans Black" pitchFamily="2" charset="77"/>
              </a:defRPr>
            </a:lvl4pPr>
            <a:lvl5pPr marL="1828800" indent="0">
              <a:buNone/>
              <a:defRPr sz="3200" b="1" i="0">
                <a:latin typeface="Work Sans Black" pitchFamily="2" charset="77"/>
              </a:defRPr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B30AE3-1376-31A9-B77A-C142604EA6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108700"/>
            <a:ext cx="12192000" cy="7493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FB4223-3D70-81F2-28B5-997F7888328E}"/>
              </a:ext>
            </a:extLst>
          </p:cNvPr>
          <p:cNvSpPr txBox="1"/>
          <p:nvPr userDrawn="1"/>
        </p:nvSpPr>
        <p:spPr>
          <a:xfrm>
            <a:off x="115451" y="6330416"/>
            <a:ext cx="6097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09F55FA2-F851-A54F-9B04-F9C1A1E56EC9}" type="slidenum">
              <a:rPr lang="en-US" sz="1400" b="0" i="0" spc="100" baseline="0" smtClean="0">
                <a:solidFill>
                  <a:schemeClr val="bg1"/>
                </a:solidFill>
                <a:latin typeface="Work Sans Medium" pitchFamily="2" charset="77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Work Sans Medium" pitchFamily="2" charset="77"/>
            </a:endParaRP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2BA1B52-D191-AED4-5D35-CF020FF7B8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10466" y="4642583"/>
            <a:ext cx="3681534" cy="36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39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5E162D-6E6E-7CC1-089C-52DDEB348C14}"/>
              </a:ext>
            </a:extLst>
          </p:cNvPr>
          <p:cNvSpPr/>
          <p:nvPr userDrawn="1"/>
        </p:nvSpPr>
        <p:spPr>
          <a:xfrm>
            <a:off x="0" y="6108700"/>
            <a:ext cx="12192000" cy="7493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3F84E63-907C-B904-D811-EFA97536F2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10466" y="4642583"/>
            <a:ext cx="3681534" cy="36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3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6E27E5-094E-2331-31C7-8CE211E4AD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54132" y="447995"/>
            <a:ext cx="681197" cy="110464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CCC5C-2052-A58E-314A-A12CE754C8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025" y="873125"/>
            <a:ext cx="10009109" cy="625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rgbClr val="500000"/>
                </a:solidFill>
                <a:latin typeface="Work Sans SemiBold" pitchFamily="2" charset="77"/>
              </a:defRPr>
            </a:lvl1pPr>
            <a:lvl2pPr marL="457200" indent="0">
              <a:buNone/>
              <a:defRPr sz="3200" b="1" i="0">
                <a:latin typeface="Work Sans Black" pitchFamily="2" charset="77"/>
              </a:defRPr>
            </a:lvl2pPr>
            <a:lvl3pPr marL="914400" indent="0">
              <a:buNone/>
              <a:defRPr sz="3200" b="1" i="0">
                <a:latin typeface="Work Sans Black" pitchFamily="2" charset="77"/>
              </a:defRPr>
            </a:lvl3pPr>
            <a:lvl4pPr marL="1371600" indent="0">
              <a:buNone/>
              <a:defRPr sz="3200" b="1" i="0">
                <a:latin typeface="Work Sans Black" pitchFamily="2" charset="77"/>
              </a:defRPr>
            </a:lvl4pPr>
            <a:lvl5pPr marL="1828800" indent="0">
              <a:buNone/>
              <a:defRPr sz="3200" b="1" i="0">
                <a:latin typeface="Work Sans Black" pitchFamily="2" charset="77"/>
              </a:defRPr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4607CC-8385-23C2-5317-92A88E3C25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025" y="1813682"/>
            <a:ext cx="11207750" cy="3940732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Work Sans Light" pitchFamily="2" charset="77"/>
              </a:defRPr>
            </a:lvl1pPr>
            <a:lvl2pPr>
              <a:defRPr b="0" i="0">
                <a:latin typeface="Work Sans Medium" pitchFamily="2" charset="77"/>
              </a:defRPr>
            </a:lvl2pPr>
            <a:lvl3pPr>
              <a:defRPr b="0" i="0">
                <a:latin typeface="Work Sans Medium" pitchFamily="2" charset="77"/>
              </a:defRPr>
            </a:lvl3pPr>
            <a:lvl4pPr>
              <a:defRPr b="0" i="0">
                <a:latin typeface="Work Sans Medium" pitchFamily="2" charset="77"/>
              </a:defRPr>
            </a:lvl4pPr>
            <a:lvl5pPr>
              <a:defRPr b="0" i="0">
                <a:latin typeface="Work Sans Medium" pitchFamily="2" charset="77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77E15F-BCD2-C1A5-58FC-22E109F982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108700"/>
            <a:ext cx="12192000" cy="7493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4885D-E12F-C327-8819-0FB8A07B28BB}"/>
              </a:ext>
            </a:extLst>
          </p:cNvPr>
          <p:cNvSpPr txBox="1"/>
          <p:nvPr userDrawn="1"/>
        </p:nvSpPr>
        <p:spPr>
          <a:xfrm>
            <a:off x="115451" y="6330416"/>
            <a:ext cx="6097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09F55FA2-F851-A54F-9B04-F9C1A1E56EC9}" type="slidenum">
              <a:rPr lang="en-US" sz="1400" b="0" i="0" spc="100" baseline="0" smtClean="0">
                <a:solidFill>
                  <a:schemeClr val="bg1"/>
                </a:solidFill>
                <a:latin typeface="Work Sans Medium" pitchFamily="2" charset="77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Work Sans Medium" pitchFamily="2" charset="77"/>
            </a:endParaRP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49D2286-15A1-6F07-AFC1-ABDD4BF35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10466" y="4642583"/>
            <a:ext cx="3681534" cy="36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9E2B6F8C-2147-EEFE-F9F0-CF7DFE6AE5CC}"/>
              </a:ext>
            </a:extLst>
          </p:cNvPr>
          <p:cNvSpPr>
            <a:spLocks/>
          </p:cNvSpPr>
          <p:nvPr userDrawn="1"/>
        </p:nvSpPr>
        <p:spPr>
          <a:xfrm>
            <a:off x="206266" y="242331"/>
            <a:ext cx="11779795" cy="64008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189DE5-D52C-F7E8-9A81-750F80E41714}"/>
              </a:ext>
            </a:extLst>
          </p:cNvPr>
          <p:cNvSpPr>
            <a:spLocks/>
          </p:cNvSpPr>
          <p:nvPr userDrawn="1"/>
        </p:nvSpPr>
        <p:spPr>
          <a:xfrm>
            <a:off x="159295" y="3967072"/>
            <a:ext cx="7641327" cy="739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AFAFDF-A9CE-7435-D272-6141519DC6E2}"/>
              </a:ext>
            </a:extLst>
          </p:cNvPr>
          <p:cNvSpPr>
            <a:spLocks/>
          </p:cNvSpPr>
          <p:nvPr userDrawn="1"/>
        </p:nvSpPr>
        <p:spPr>
          <a:xfrm>
            <a:off x="205939" y="1929092"/>
            <a:ext cx="7748409" cy="2643808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00000"/>
              </a:solidFill>
            </a:endParaRPr>
          </a:p>
        </p:txBody>
      </p:sp>
      <p:pic>
        <p:nvPicPr>
          <p:cNvPr id="6" name="Picture 5" descr="A black and white line&#10;&#10;Description automatically generated with medium confidence">
            <a:extLst>
              <a:ext uri="{FF2B5EF4-FFF2-40B4-BE49-F238E27FC236}">
                <a16:creationId xmlns:a16="http://schemas.microsoft.com/office/drawing/2014/main" id="{D680D986-9FB6-907F-2065-905563022FEC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63" y="3791580"/>
            <a:ext cx="569863" cy="2306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8AE86E-E90B-98A9-A31A-481AF679FF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382000" y="5740400"/>
            <a:ext cx="3810000" cy="111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A48003C-1290-227E-E339-97B3214D52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81188" y="3776679"/>
            <a:ext cx="5029200" cy="2825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Work Sans Medium" pitchFamily="2" charset="77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Work Sans Medium" pitchFamily="2" charset="77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Work Sans Medium" pitchFamily="2" charset="77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Work Sans Medium" pitchFamily="2" charset="77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Work Sans Medium" pitchFamily="2" charset="77"/>
              </a:defRPr>
            </a:lvl5pPr>
          </a:lstStyle>
          <a:p>
            <a:pPr lvl="0"/>
            <a:r>
              <a:rPr lang="en-US" dirty="0"/>
              <a:t>Name of presenter or subtext info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4F0B2EA-550B-5767-1924-61D4B7864B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5663" y="2610678"/>
            <a:ext cx="5641975" cy="102515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Work Sans SemiBold" pitchFamily="2" charset="77"/>
              </a:defRPr>
            </a:lvl1pPr>
            <a:lvl2pPr marL="457200" indent="0">
              <a:buNone/>
              <a:defRPr sz="3200" b="1" i="0">
                <a:latin typeface="Work Sans Black" pitchFamily="2" charset="77"/>
              </a:defRPr>
            </a:lvl2pPr>
            <a:lvl3pPr marL="914400" indent="0">
              <a:buNone/>
              <a:defRPr sz="3200" b="1" i="0">
                <a:latin typeface="Work Sans Black" pitchFamily="2" charset="77"/>
              </a:defRPr>
            </a:lvl3pPr>
            <a:lvl4pPr marL="1371600" indent="0">
              <a:buNone/>
              <a:defRPr sz="3200" b="1" i="0">
                <a:latin typeface="Work Sans Black" pitchFamily="2" charset="77"/>
              </a:defRPr>
            </a:lvl4pPr>
            <a:lvl5pPr marL="1828800" indent="0">
              <a:buNone/>
              <a:defRPr sz="3200" b="1" i="0">
                <a:latin typeface="Work Sans Black" pitchFamily="2" charset="77"/>
              </a:defRPr>
            </a:lvl5pPr>
          </a:lstStyle>
          <a:p>
            <a:pPr lvl="0"/>
            <a:r>
              <a:rPr lang="en-US" dirty="0"/>
              <a:t>INSERT TITLE HERE (ALL CAPS)</a:t>
            </a:r>
          </a:p>
        </p:txBody>
      </p:sp>
    </p:spTree>
    <p:extLst>
      <p:ext uri="{BB962C8B-B14F-4D97-AF65-F5344CB8AC3E}">
        <p14:creationId xmlns:p14="http://schemas.microsoft.com/office/powerpoint/2010/main" val="83864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6E27E5-094E-2331-31C7-8CE211E4AD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54132" y="447995"/>
            <a:ext cx="681197" cy="110464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white symbol on a purple background&#10;&#10;Description automatically generated">
            <a:extLst>
              <a:ext uri="{FF2B5EF4-FFF2-40B4-BE49-F238E27FC236}">
                <a16:creationId xmlns:a16="http://schemas.microsoft.com/office/drawing/2014/main" id="{F87563E8-8912-681F-A511-CE7BB6FC78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534" y="1841721"/>
            <a:ext cx="342381" cy="34238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C418CA-7454-D6BE-E31E-D1079F475E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025" y="1841721"/>
            <a:ext cx="5641975" cy="3912693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Work Sans Light" pitchFamily="2" charset="77"/>
              </a:defRPr>
            </a:lvl1pPr>
            <a:lvl2pPr>
              <a:defRPr b="0" i="0">
                <a:latin typeface="Work Sans Medium" pitchFamily="2" charset="77"/>
              </a:defRPr>
            </a:lvl2pPr>
            <a:lvl3pPr>
              <a:defRPr b="0" i="0">
                <a:latin typeface="Work Sans Medium" pitchFamily="2" charset="77"/>
              </a:defRPr>
            </a:lvl3pPr>
            <a:lvl4pPr>
              <a:defRPr b="0" i="0">
                <a:latin typeface="Work Sans Medium" pitchFamily="2" charset="77"/>
              </a:defRPr>
            </a:lvl4pPr>
            <a:lvl5pPr>
              <a:defRPr b="0" i="0">
                <a:latin typeface="Work Sans Medium" pitchFamily="2" charset="77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878B778-0E28-A069-3846-128E1E2EE5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50025" y="2293495"/>
            <a:ext cx="5641975" cy="3460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Work Sans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upload photo. Use Mays photo library when applicable.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0EDD3F8-F024-5DF4-D8C6-723AB5E3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025" y="873125"/>
            <a:ext cx="10009109" cy="625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rgbClr val="500000"/>
                </a:solidFill>
                <a:latin typeface="Work Sans SemiBold" pitchFamily="2" charset="77"/>
              </a:defRPr>
            </a:lvl1pPr>
            <a:lvl2pPr marL="457200" indent="0">
              <a:buNone/>
              <a:defRPr sz="3200" b="1" i="0">
                <a:latin typeface="Work Sans Black" pitchFamily="2" charset="77"/>
              </a:defRPr>
            </a:lvl2pPr>
            <a:lvl3pPr marL="914400" indent="0">
              <a:buNone/>
              <a:defRPr sz="3200" b="1" i="0">
                <a:latin typeface="Work Sans Black" pitchFamily="2" charset="77"/>
              </a:defRPr>
            </a:lvl3pPr>
            <a:lvl4pPr marL="1371600" indent="0">
              <a:buNone/>
              <a:defRPr sz="3200" b="1" i="0">
                <a:latin typeface="Work Sans Black" pitchFamily="2" charset="77"/>
              </a:defRPr>
            </a:lvl4pPr>
            <a:lvl5pPr marL="1828800" indent="0">
              <a:buNone/>
              <a:defRPr sz="3200" b="1" i="0">
                <a:latin typeface="Work Sans Black" pitchFamily="2" charset="77"/>
              </a:defRPr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665F52D-ED8F-CE82-FF32-0D7AFB8EF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0025" y="1878428"/>
            <a:ext cx="4722578" cy="30597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600" spc="300">
                <a:solidFill>
                  <a:srgbClr val="500000"/>
                </a:solidFill>
                <a:latin typeface="Oswald" pitchFamily="2" charset="77"/>
              </a:defRPr>
            </a:lvl1pPr>
            <a:lvl2pPr marL="457200" indent="0">
              <a:buNone/>
              <a:defRPr>
                <a:solidFill>
                  <a:srgbClr val="500000"/>
                </a:solidFill>
                <a:latin typeface="Oswald" pitchFamily="2" charset="77"/>
              </a:defRPr>
            </a:lvl2pPr>
            <a:lvl3pPr marL="914400" indent="0">
              <a:buNone/>
              <a:defRPr>
                <a:solidFill>
                  <a:srgbClr val="500000"/>
                </a:solidFill>
                <a:latin typeface="Oswald" pitchFamily="2" charset="77"/>
              </a:defRPr>
            </a:lvl3pPr>
            <a:lvl4pPr marL="1371600" indent="0">
              <a:buNone/>
              <a:defRPr>
                <a:solidFill>
                  <a:srgbClr val="500000"/>
                </a:solidFill>
                <a:latin typeface="Oswald" pitchFamily="2" charset="77"/>
              </a:defRPr>
            </a:lvl4pPr>
            <a:lvl5pPr marL="1828800" indent="0">
              <a:buNone/>
              <a:defRPr>
                <a:solidFill>
                  <a:srgbClr val="500000"/>
                </a:solidFill>
                <a:latin typeface="Oswald" pitchFamily="2" charset="77"/>
              </a:defRPr>
            </a:lvl5pPr>
          </a:lstStyle>
          <a:p>
            <a:pPr lvl="0"/>
            <a:r>
              <a:rPr lang="en-US" dirty="0"/>
              <a:t>PHOTO DESCRIPTION (USE ALL CAPS)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69E8B0-47FE-07D8-BC14-31AC9696DB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108700"/>
            <a:ext cx="12192000" cy="7493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CC34F8-1E7E-A8D6-BFC1-C4FD8A15F308}"/>
              </a:ext>
            </a:extLst>
          </p:cNvPr>
          <p:cNvSpPr txBox="1"/>
          <p:nvPr userDrawn="1"/>
        </p:nvSpPr>
        <p:spPr>
          <a:xfrm>
            <a:off x="115451" y="6330416"/>
            <a:ext cx="6097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09F55FA2-F851-A54F-9B04-F9C1A1E56EC9}" type="slidenum">
              <a:rPr lang="en-US" sz="1400" b="0" i="0" spc="100" baseline="0" smtClean="0">
                <a:solidFill>
                  <a:schemeClr val="bg1"/>
                </a:solidFill>
                <a:latin typeface="Work Sans Medium" pitchFamily="2" charset="77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Work Sans Medium" pitchFamily="2" charset="77"/>
            </a:endParaRP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35DA39B-0475-4D84-12F2-869F91A8D5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10466" y="4642583"/>
            <a:ext cx="3681534" cy="36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1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walking on a sidewalk&#10;&#10;Description automatically generated">
            <a:extLst>
              <a:ext uri="{FF2B5EF4-FFF2-40B4-BE49-F238E27FC236}">
                <a16:creationId xmlns:a16="http://schemas.microsoft.com/office/drawing/2014/main" id="{83AA28CC-92AC-D7C3-A0CC-FAFFCC9B9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9"/>
          <a:stretch/>
        </p:blipFill>
        <p:spPr>
          <a:xfrm>
            <a:off x="224287" y="231201"/>
            <a:ext cx="11731924" cy="63938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369C03-3E94-F2FA-291A-A5D259CC03D9}"/>
              </a:ext>
            </a:extLst>
          </p:cNvPr>
          <p:cNvSpPr/>
          <p:nvPr userDrawn="1"/>
        </p:nvSpPr>
        <p:spPr>
          <a:xfrm>
            <a:off x="2888095" y="2734931"/>
            <a:ext cx="6089904" cy="1627632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EEA3E8-755D-CE60-83D4-6FC5CD68B4AB}"/>
              </a:ext>
            </a:extLst>
          </p:cNvPr>
          <p:cNvSpPr/>
          <p:nvPr userDrawn="1"/>
        </p:nvSpPr>
        <p:spPr>
          <a:xfrm>
            <a:off x="3054096" y="2542032"/>
            <a:ext cx="6089904" cy="1627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5EEAB6E-0D64-F535-2D63-E0429E20FD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3015" y="2803109"/>
            <a:ext cx="5495521" cy="11024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i="0">
                <a:solidFill>
                  <a:srgbClr val="500000"/>
                </a:solidFill>
                <a:latin typeface="Work Sans SemiBold" pitchFamily="2" charset="77"/>
              </a:defRPr>
            </a:lvl1pPr>
            <a:lvl2pPr marL="457200" indent="0">
              <a:buNone/>
              <a:defRPr sz="3200" b="1" i="0">
                <a:latin typeface="Work Sans Black" pitchFamily="2" charset="77"/>
              </a:defRPr>
            </a:lvl2pPr>
            <a:lvl3pPr marL="914400" indent="0">
              <a:buNone/>
              <a:defRPr sz="3200" b="1" i="0">
                <a:latin typeface="Work Sans Black" pitchFamily="2" charset="77"/>
              </a:defRPr>
            </a:lvl3pPr>
            <a:lvl4pPr marL="1371600" indent="0">
              <a:buNone/>
              <a:defRPr sz="3200" b="1" i="0">
                <a:latin typeface="Work Sans Black" pitchFamily="2" charset="77"/>
              </a:defRPr>
            </a:lvl4pPr>
            <a:lvl5pPr marL="1828800" indent="0">
              <a:buNone/>
              <a:defRPr sz="3200" b="1" i="0">
                <a:latin typeface="Work Sans Black" pitchFamily="2" charset="77"/>
              </a:defRPr>
            </a:lvl5pPr>
          </a:lstStyle>
          <a:p>
            <a:pPr lvl="0"/>
            <a:r>
              <a:rPr lang="en-US" dirty="0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273452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AA28CC-92AC-D7C3-A0CC-FAFFCC9B91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791" y="250005"/>
            <a:ext cx="11697419" cy="63750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369C03-3E94-F2FA-291A-A5D259CC03D9}"/>
              </a:ext>
            </a:extLst>
          </p:cNvPr>
          <p:cNvSpPr/>
          <p:nvPr userDrawn="1"/>
        </p:nvSpPr>
        <p:spPr>
          <a:xfrm>
            <a:off x="2888095" y="2734931"/>
            <a:ext cx="6089904" cy="1627632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EEA3E8-755D-CE60-83D4-6FC5CD68B4AB}"/>
              </a:ext>
            </a:extLst>
          </p:cNvPr>
          <p:cNvSpPr/>
          <p:nvPr userDrawn="1"/>
        </p:nvSpPr>
        <p:spPr>
          <a:xfrm>
            <a:off x="3054096" y="2542032"/>
            <a:ext cx="6089904" cy="1627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5EEAB6E-0D64-F535-2D63-E0429E20FD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3015" y="2803109"/>
            <a:ext cx="5495521" cy="11024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i="0">
                <a:solidFill>
                  <a:srgbClr val="500000"/>
                </a:solidFill>
                <a:latin typeface="Work Sans SemiBold" pitchFamily="2" charset="77"/>
              </a:defRPr>
            </a:lvl1pPr>
            <a:lvl2pPr marL="457200" indent="0">
              <a:buNone/>
              <a:defRPr sz="3200" b="1" i="0">
                <a:latin typeface="Work Sans Black" pitchFamily="2" charset="77"/>
              </a:defRPr>
            </a:lvl2pPr>
            <a:lvl3pPr marL="914400" indent="0">
              <a:buNone/>
              <a:defRPr sz="3200" b="1" i="0">
                <a:latin typeface="Work Sans Black" pitchFamily="2" charset="77"/>
              </a:defRPr>
            </a:lvl3pPr>
            <a:lvl4pPr marL="1371600" indent="0">
              <a:buNone/>
              <a:defRPr sz="3200" b="1" i="0">
                <a:latin typeface="Work Sans Black" pitchFamily="2" charset="77"/>
              </a:defRPr>
            </a:lvl4pPr>
            <a:lvl5pPr marL="1828800" indent="0">
              <a:buNone/>
              <a:defRPr sz="3200" b="1" i="0">
                <a:latin typeface="Work Sans Black" pitchFamily="2" charset="77"/>
              </a:defRPr>
            </a:lvl5pPr>
          </a:lstStyle>
          <a:p>
            <a:pPr lvl="0"/>
            <a:r>
              <a:rPr lang="en-US" dirty="0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281269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er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0C777E-F9DA-E9F1-F5AA-2EFDAB092A69}"/>
              </a:ext>
            </a:extLst>
          </p:cNvPr>
          <p:cNvSpPr txBox="1"/>
          <p:nvPr userDrawn="1"/>
        </p:nvSpPr>
        <p:spPr>
          <a:xfrm>
            <a:off x="5643879" y="879391"/>
            <a:ext cx="9042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0" b="1" i="0" spc="70" baseline="0" dirty="0">
                <a:solidFill>
                  <a:srgbClr val="500000"/>
                </a:solidFill>
                <a:latin typeface="Oswald" pitchFamily="2" charset="77"/>
              </a:rPr>
              <a:t>“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EAB6AFC-724A-FA4C-9337-63CE54C30A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43856" y="2218544"/>
            <a:ext cx="8904287" cy="26290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1">
                <a:solidFill>
                  <a:srgbClr val="500000"/>
                </a:solidFill>
                <a:latin typeface="Work Sans Black" pitchFamily="2" charset="77"/>
              </a:defRPr>
            </a:lvl1pPr>
            <a:lvl2pPr marL="457200" indent="0" algn="ctr">
              <a:buNone/>
              <a:defRPr b="1" i="1">
                <a:latin typeface="Work Sans Black" pitchFamily="2" charset="77"/>
              </a:defRPr>
            </a:lvl2pPr>
            <a:lvl3pPr marL="914400" indent="0" algn="ctr">
              <a:buNone/>
              <a:defRPr b="1" i="1">
                <a:latin typeface="Work Sans Black" pitchFamily="2" charset="77"/>
              </a:defRPr>
            </a:lvl3pPr>
            <a:lvl4pPr marL="1371600" indent="0" algn="ctr">
              <a:buNone/>
              <a:defRPr b="1" i="1">
                <a:latin typeface="Work Sans Black" pitchFamily="2" charset="77"/>
              </a:defRPr>
            </a:lvl4pPr>
            <a:lvl5pPr marL="1828800" indent="0" algn="ctr">
              <a:buNone/>
              <a:defRPr b="1" i="1">
                <a:latin typeface="Work Sans Black" pitchFamily="2" charset="77"/>
              </a:defRPr>
            </a:lvl5pPr>
          </a:lstStyle>
          <a:p>
            <a:pPr lvl="0"/>
            <a:r>
              <a:rPr lang="en-US" dirty="0"/>
              <a:t>Type pull quote or power statement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FEDD477-F88E-9013-EFD5-D7124BD9B0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6892" y="4963639"/>
            <a:ext cx="7498214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rgbClr val="500000"/>
                </a:solidFill>
                <a:latin typeface="Work Sans SemiBold" pitchFamily="2" charset="77"/>
              </a:defRPr>
            </a:lvl1pPr>
            <a:lvl2pPr marL="457200" indent="0">
              <a:buNone/>
              <a:defRPr sz="2000">
                <a:latin typeface="Work Sans Medium" pitchFamily="2" charset="77"/>
              </a:defRPr>
            </a:lvl2pPr>
            <a:lvl3pPr marL="914400" indent="0">
              <a:buNone/>
              <a:defRPr sz="2000">
                <a:latin typeface="Work Sans Medium" pitchFamily="2" charset="77"/>
              </a:defRPr>
            </a:lvl3pPr>
            <a:lvl4pPr marL="1371600" indent="0">
              <a:buNone/>
              <a:defRPr sz="2000">
                <a:latin typeface="Work Sans Medium" pitchFamily="2" charset="77"/>
              </a:defRPr>
            </a:lvl4pPr>
            <a:lvl5pPr marL="1828800" indent="0">
              <a:buNone/>
              <a:defRPr sz="2000">
                <a:latin typeface="Work Sans Medium" pitchFamily="2" charset="77"/>
              </a:defRPr>
            </a:lvl5pPr>
          </a:lstStyle>
          <a:p>
            <a:pPr lvl="0"/>
            <a:r>
              <a:rPr lang="en-US" dirty="0"/>
              <a:t>Name |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132C2C-4543-309B-1772-E5B137E56C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108700"/>
            <a:ext cx="12192000" cy="7493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9BE31B-6697-3942-B812-BACC97240DFC}"/>
              </a:ext>
            </a:extLst>
          </p:cNvPr>
          <p:cNvSpPr txBox="1"/>
          <p:nvPr userDrawn="1"/>
        </p:nvSpPr>
        <p:spPr>
          <a:xfrm>
            <a:off x="115451" y="6330416"/>
            <a:ext cx="6097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09F55FA2-F851-A54F-9B04-F9C1A1E56EC9}" type="slidenum">
              <a:rPr lang="en-US" sz="1400" b="0" i="0" spc="100" baseline="0" smtClean="0">
                <a:solidFill>
                  <a:schemeClr val="bg1"/>
                </a:solidFill>
                <a:latin typeface="Work Sans Medium" pitchFamily="2" charset="77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Work Sans Medium" pitchFamily="2" charset="77"/>
            </a:endParaRP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EA085A4-E17D-2EB2-0771-E75B07F34B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10466" y="4642583"/>
            <a:ext cx="3681534" cy="36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6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9DE5CC0-5B6F-C243-1EEA-E95B52958E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025" y="873125"/>
            <a:ext cx="10009109" cy="625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rgbClr val="500000"/>
                </a:solidFill>
                <a:latin typeface="Work Sans SemiBold" pitchFamily="2" charset="77"/>
              </a:defRPr>
            </a:lvl1pPr>
            <a:lvl2pPr marL="457200" indent="0">
              <a:buNone/>
              <a:defRPr sz="3200" b="1" i="0">
                <a:latin typeface="Work Sans Black" pitchFamily="2" charset="77"/>
              </a:defRPr>
            </a:lvl2pPr>
            <a:lvl3pPr marL="914400" indent="0">
              <a:buNone/>
              <a:defRPr sz="3200" b="1" i="0">
                <a:latin typeface="Work Sans Black" pitchFamily="2" charset="77"/>
              </a:defRPr>
            </a:lvl3pPr>
            <a:lvl4pPr marL="1371600" indent="0">
              <a:buNone/>
              <a:defRPr sz="3200" b="1" i="0">
                <a:latin typeface="Work Sans Black" pitchFamily="2" charset="77"/>
              </a:defRPr>
            </a:lvl4pPr>
            <a:lvl5pPr marL="1828800" indent="0">
              <a:buNone/>
              <a:defRPr sz="3200" b="1" i="0">
                <a:latin typeface="Work Sans Black" pitchFamily="2" charset="77"/>
              </a:defRPr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DE312D-65E5-B048-8492-F7F0C9DA3D3A}"/>
              </a:ext>
            </a:extLst>
          </p:cNvPr>
          <p:cNvSpPr/>
          <p:nvPr userDrawn="1"/>
        </p:nvSpPr>
        <p:spPr>
          <a:xfrm>
            <a:off x="454132" y="447995"/>
            <a:ext cx="681197" cy="110464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CD01BA-A2AA-F86C-2FE1-D9D99A041965}"/>
              </a:ext>
            </a:extLst>
          </p:cNvPr>
          <p:cNvSpPr/>
          <p:nvPr userDrawn="1"/>
        </p:nvSpPr>
        <p:spPr>
          <a:xfrm>
            <a:off x="4671933" y="1753849"/>
            <a:ext cx="2848131" cy="402646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38BC28-2B95-513A-8E30-327F4AD35E6B}"/>
              </a:ext>
            </a:extLst>
          </p:cNvPr>
          <p:cNvSpPr/>
          <p:nvPr userDrawn="1"/>
        </p:nvSpPr>
        <p:spPr>
          <a:xfrm>
            <a:off x="7809137" y="1753848"/>
            <a:ext cx="2848131" cy="402646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0905EC-870D-71B0-EFE1-5DCA47F3C0FE}"/>
              </a:ext>
            </a:extLst>
          </p:cNvPr>
          <p:cNvSpPr/>
          <p:nvPr userDrawn="1"/>
        </p:nvSpPr>
        <p:spPr>
          <a:xfrm>
            <a:off x="1514007" y="1753849"/>
            <a:ext cx="2848131" cy="402646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AE58FF6-1CED-1113-D4F4-5F69E96C8F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2288" y="3518036"/>
            <a:ext cx="2335212" cy="21097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latin typeface="Work Sans Light" pitchFamily="2" charset="77"/>
              </a:defRPr>
            </a:lvl1pPr>
            <a:lvl2pPr marL="457200" indent="0">
              <a:buNone/>
              <a:defRPr sz="1400" b="0" i="0">
                <a:latin typeface="Work Sans Medium" pitchFamily="2" charset="77"/>
              </a:defRPr>
            </a:lvl2pPr>
            <a:lvl3pPr marL="914400" indent="0">
              <a:buNone/>
              <a:defRPr sz="1400" b="0" i="0">
                <a:latin typeface="Work Sans Medium" pitchFamily="2" charset="77"/>
              </a:defRPr>
            </a:lvl3pPr>
            <a:lvl4pPr marL="1371600" indent="0">
              <a:buNone/>
              <a:defRPr sz="1400" b="0" i="0">
                <a:latin typeface="Work Sans Medium" pitchFamily="2" charset="77"/>
              </a:defRPr>
            </a:lvl4pPr>
            <a:lvl5pPr marL="1828800" indent="0">
              <a:buNone/>
              <a:defRPr sz="1400" b="0" i="0">
                <a:latin typeface="Work Sans Medium" pitchFamily="2" charset="77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8955B6B-3698-4391-C504-BF866B7118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2288" y="2911603"/>
            <a:ext cx="2335212" cy="51898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 i="0">
                <a:solidFill>
                  <a:srgbClr val="500000"/>
                </a:solidFill>
                <a:latin typeface="Work Sans SemiBold" pitchFamily="2" charset="77"/>
              </a:defRPr>
            </a:lvl1pPr>
            <a:lvl2pPr marL="457200" indent="0">
              <a:buNone/>
              <a:defRPr sz="1400" b="0" i="0">
                <a:latin typeface="Work Sans Medium" pitchFamily="2" charset="77"/>
              </a:defRPr>
            </a:lvl2pPr>
            <a:lvl3pPr marL="914400" indent="0">
              <a:buNone/>
              <a:defRPr sz="1400" b="0" i="0">
                <a:latin typeface="Work Sans Medium" pitchFamily="2" charset="77"/>
              </a:defRPr>
            </a:lvl3pPr>
            <a:lvl4pPr marL="1371600" indent="0">
              <a:buNone/>
              <a:defRPr sz="1400" b="0" i="0">
                <a:latin typeface="Work Sans Medium" pitchFamily="2" charset="77"/>
              </a:defRPr>
            </a:lvl4pPr>
            <a:lvl5pPr marL="1828800" indent="0">
              <a:buNone/>
              <a:defRPr sz="1400" b="0" i="0">
                <a:latin typeface="Work Sans Medium" pitchFamily="2" charset="77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A6E162-558A-AAD8-C59C-D7F1DCBE0151}"/>
              </a:ext>
            </a:extLst>
          </p:cNvPr>
          <p:cNvSpPr/>
          <p:nvPr userDrawn="1"/>
        </p:nvSpPr>
        <p:spPr>
          <a:xfrm>
            <a:off x="2569910" y="2008973"/>
            <a:ext cx="736323" cy="700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0E27B79-004E-9722-1B16-241C68EFEA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85478" y="2025244"/>
            <a:ext cx="705185" cy="6683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i="1">
                <a:latin typeface="Work Sans Black" pitchFamily="2" charset="77"/>
              </a:defRPr>
            </a:lvl1pPr>
          </a:lstStyle>
          <a:p>
            <a:r>
              <a:rPr lang="en-US" dirty="0"/>
              <a:t>Upload Icon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8C688D6-5C8D-C97C-51FC-DB8EDB4BEE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18032" y="3534308"/>
            <a:ext cx="2335212" cy="21097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latin typeface="Work Sans Light" pitchFamily="2" charset="77"/>
              </a:defRPr>
            </a:lvl1pPr>
            <a:lvl2pPr marL="457200" indent="0">
              <a:buNone/>
              <a:defRPr sz="1400" b="0" i="0">
                <a:latin typeface="Work Sans Medium" pitchFamily="2" charset="77"/>
              </a:defRPr>
            </a:lvl2pPr>
            <a:lvl3pPr marL="914400" indent="0">
              <a:buNone/>
              <a:defRPr sz="1400" b="0" i="0">
                <a:latin typeface="Work Sans Medium" pitchFamily="2" charset="77"/>
              </a:defRPr>
            </a:lvl3pPr>
            <a:lvl4pPr marL="1371600" indent="0">
              <a:buNone/>
              <a:defRPr sz="1400" b="0" i="0">
                <a:latin typeface="Work Sans Medium" pitchFamily="2" charset="77"/>
              </a:defRPr>
            </a:lvl4pPr>
            <a:lvl5pPr marL="1828800" indent="0">
              <a:buNone/>
              <a:defRPr sz="1400" b="0" i="0">
                <a:latin typeface="Work Sans Medium" pitchFamily="2" charset="77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79715EB8-C04B-02C7-CF23-A027AB55F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18032" y="2927875"/>
            <a:ext cx="2335212" cy="51898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 i="0">
                <a:solidFill>
                  <a:srgbClr val="500000"/>
                </a:solidFill>
                <a:latin typeface="Work Sans SemiBold" pitchFamily="2" charset="77"/>
              </a:defRPr>
            </a:lvl1pPr>
            <a:lvl2pPr marL="457200" indent="0">
              <a:buNone/>
              <a:defRPr sz="1400" b="0" i="0">
                <a:latin typeface="Work Sans Medium" pitchFamily="2" charset="77"/>
              </a:defRPr>
            </a:lvl2pPr>
            <a:lvl3pPr marL="914400" indent="0">
              <a:buNone/>
              <a:defRPr sz="1400" b="0" i="0">
                <a:latin typeface="Work Sans Medium" pitchFamily="2" charset="77"/>
              </a:defRPr>
            </a:lvl3pPr>
            <a:lvl4pPr marL="1371600" indent="0">
              <a:buNone/>
              <a:defRPr sz="1400" b="0" i="0">
                <a:latin typeface="Work Sans Medium" pitchFamily="2" charset="77"/>
              </a:defRPr>
            </a:lvl4pPr>
            <a:lvl5pPr marL="1828800" indent="0">
              <a:buNone/>
              <a:defRPr sz="1400" b="0" i="0">
                <a:latin typeface="Work Sans Medium" pitchFamily="2" charset="77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57D8F8-1A5B-68ED-47C6-B5BC40108D66}"/>
              </a:ext>
            </a:extLst>
          </p:cNvPr>
          <p:cNvSpPr/>
          <p:nvPr userDrawn="1"/>
        </p:nvSpPr>
        <p:spPr>
          <a:xfrm>
            <a:off x="5695654" y="2025245"/>
            <a:ext cx="736323" cy="700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E177D5F6-E2CB-7B70-470C-D0433D7C62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711222" y="2041516"/>
            <a:ext cx="705185" cy="6683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i="1">
                <a:latin typeface="Work Sans Black" pitchFamily="2" charset="77"/>
              </a:defRPr>
            </a:lvl1pPr>
          </a:lstStyle>
          <a:p>
            <a:r>
              <a:rPr lang="en-US" dirty="0"/>
              <a:t>Upload Icon Here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D0EF7D39-77FF-565B-D2E6-C3632E19E0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4500" y="3518036"/>
            <a:ext cx="2335212" cy="21097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latin typeface="Work Sans Light" pitchFamily="2" charset="77"/>
              </a:defRPr>
            </a:lvl1pPr>
            <a:lvl2pPr marL="457200" indent="0">
              <a:buNone/>
              <a:defRPr sz="1400" b="0" i="0">
                <a:latin typeface="Work Sans Medium" pitchFamily="2" charset="77"/>
              </a:defRPr>
            </a:lvl2pPr>
            <a:lvl3pPr marL="914400" indent="0">
              <a:buNone/>
              <a:defRPr sz="1400" b="0" i="0">
                <a:latin typeface="Work Sans Medium" pitchFamily="2" charset="77"/>
              </a:defRPr>
            </a:lvl3pPr>
            <a:lvl4pPr marL="1371600" indent="0">
              <a:buNone/>
              <a:defRPr sz="1400" b="0" i="0">
                <a:latin typeface="Work Sans Medium" pitchFamily="2" charset="77"/>
              </a:defRPr>
            </a:lvl4pPr>
            <a:lvl5pPr marL="1828800" indent="0">
              <a:buNone/>
              <a:defRPr sz="1400" b="0" i="0">
                <a:latin typeface="Work Sans Medium" pitchFamily="2" charset="77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80AE5887-15B4-41E2-C2F8-ECB75D9A2D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64500" y="2911603"/>
            <a:ext cx="2335212" cy="518984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 i="0">
                <a:solidFill>
                  <a:srgbClr val="500000"/>
                </a:solidFill>
                <a:latin typeface="Work Sans SemiBold" pitchFamily="2" charset="77"/>
              </a:defRPr>
            </a:lvl1pPr>
            <a:lvl2pPr marL="457200" indent="0">
              <a:buNone/>
              <a:defRPr sz="1400" b="0" i="0">
                <a:latin typeface="Work Sans Medium" pitchFamily="2" charset="77"/>
              </a:defRPr>
            </a:lvl2pPr>
            <a:lvl3pPr marL="914400" indent="0">
              <a:buNone/>
              <a:defRPr sz="1400" b="0" i="0">
                <a:latin typeface="Work Sans Medium" pitchFamily="2" charset="77"/>
              </a:defRPr>
            </a:lvl3pPr>
            <a:lvl4pPr marL="1371600" indent="0">
              <a:buNone/>
              <a:defRPr sz="1400" b="0" i="0">
                <a:latin typeface="Work Sans Medium" pitchFamily="2" charset="77"/>
              </a:defRPr>
            </a:lvl4pPr>
            <a:lvl5pPr marL="1828800" indent="0">
              <a:buNone/>
              <a:defRPr sz="1400" b="0" i="0">
                <a:latin typeface="Work Sans Medium" pitchFamily="2" charset="77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ABCD27A-55A2-C4FB-4834-E31D31946F0B}"/>
              </a:ext>
            </a:extLst>
          </p:cNvPr>
          <p:cNvSpPr/>
          <p:nvPr userDrawn="1"/>
        </p:nvSpPr>
        <p:spPr>
          <a:xfrm>
            <a:off x="8842122" y="2008973"/>
            <a:ext cx="736323" cy="700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55F08BF1-FEC2-B7DF-EC2B-DD197C9BAC8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57690" y="2025244"/>
            <a:ext cx="705185" cy="6683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i="1">
                <a:latin typeface="Work Sans Black" pitchFamily="2" charset="77"/>
              </a:defRPr>
            </a:lvl1pPr>
          </a:lstStyle>
          <a:p>
            <a:r>
              <a:rPr lang="en-US" dirty="0"/>
              <a:t>Upload Icon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873C64-885F-639A-2FA9-299FF0D0A4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108700"/>
            <a:ext cx="12192000" cy="7493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23C786-14B2-DD52-8ADE-4F908DFC962D}"/>
              </a:ext>
            </a:extLst>
          </p:cNvPr>
          <p:cNvSpPr txBox="1"/>
          <p:nvPr userDrawn="1"/>
        </p:nvSpPr>
        <p:spPr>
          <a:xfrm>
            <a:off x="115451" y="6330416"/>
            <a:ext cx="6097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09F55FA2-F851-A54F-9B04-F9C1A1E56EC9}" type="slidenum">
              <a:rPr lang="en-US" sz="1400" b="0" i="0" spc="100" baseline="0" smtClean="0">
                <a:solidFill>
                  <a:schemeClr val="bg1"/>
                </a:solidFill>
                <a:latin typeface="Work Sans Medium" pitchFamily="2" charset="77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Work Sans Medium" pitchFamily="2" charset="77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5061D23-74A3-2B85-E9CE-53C1BF5352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10466" y="4642583"/>
            <a:ext cx="3681534" cy="36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9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ys Vision-Mission-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DE312D-65E5-B048-8492-F7F0C9DA3D3A}"/>
              </a:ext>
            </a:extLst>
          </p:cNvPr>
          <p:cNvSpPr/>
          <p:nvPr userDrawn="1"/>
        </p:nvSpPr>
        <p:spPr>
          <a:xfrm>
            <a:off x="454132" y="447995"/>
            <a:ext cx="681197" cy="110464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CD01BA-A2AA-F86C-2FE1-D9D99A041965}"/>
              </a:ext>
            </a:extLst>
          </p:cNvPr>
          <p:cNvSpPr/>
          <p:nvPr userDrawn="1"/>
        </p:nvSpPr>
        <p:spPr>
          <a:xfrm>
            <a:off x="4671933" y="1753849"/>
            <a:ext cx="2848131" cy="402646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38BC28-2B95-513A-8E30-327F4AD35E6B}"/>
              </a:ext>
            </a:extLst>
          </p:cNvPr>
          <p:cNvSpPr/>
          <p:nvPr userDrawn="1"/>
        </p:nvSpPr>
        <p:spPr>
          <a:xfrm>
            <a:off x="7809137" y="1753848"/>
            <a:ext cx="2848131" cy="402646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0905EC-870D-71B0-EFE1-5DCA47F3C0FE}"/>
              </a:ext>
            </a:extLst>
          </p:cNvPr>
          <p:cNvSpPr/>
          <p:nvPr userDrawn="1"/>
        </p:nvSpPr>
        <p:spPr>
          <a:xfrm>
            <a:off x="1514007" y="1753849"/>
            <a:ext cx="2848131" cy="402646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A6E162-558A-AAD8-C59C-D7F1DCBE0151}"/>
              </a:ext>
            </a:extLst>
          </p:cNvPr>
          <p:cNvSpPr/>
          <p:nvPr userDrawn="1"/>
        </p:nvSpPr>
        <p:spPr>
          <a:xfrm>
            <a:off x="2569910" y="2008973"/>
            <a:ext cx="736323" cy="700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57D8F8-1A5B-68ED-47C6-B5BC40108D66}"/>
              </a:ext>
            </a:extLst>
          </p:cNvPr>
          <p:cNvSpPr/>
          <p:nvPr userDrawn="1"/>
        </p:nvSpPr>
        <p:spPr>
          <a:xfrm>
            <a:off x="5695654" y="2025245"/>
            <a:ext cx="736323" cy="700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ABCD27A-55A2-C4FB-4834-E31D31946F0B}"/>
              </a:ext>
            </a:extLst>
          </p:cNvPr>
          <p:cNvSpPr/>
          <p:nvPr userDrawn="1"/>
        </p:nvSpPr>
        <p:spPr>
          <a:xfrm>
            <a:off x="8842122" y="2008973"/>
            <a:ext cx="736323" cy="700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873C64-885F-639A-2FA9-299FF0D0A4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108700"/>
            <a:ext cx="12192000" cy="7493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23C786-14B2-DD52-8ADE-4F908DFC962D}"/>
              </a:ext>
            </a:extLst>
          </p:cNvPr>
          <p:cNvSpPr txBox="1"/>
          <p:nvPr userDrawn="1"/>
        </p:nvSpPr>
        <p:spPr>
          <a:xfrm>
            <a:off x="115451" y="6330416"/>
            <a:ext cx="6097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09F55FA2-F851-A54F-9B04-F9C1A1E56EC9}" type="slidenum">
              <a:rPr lang="en-US" sz="1400" b="0" i="0" spc="100" baseline="0" smtClean="0">
                <a:solidFill>
                  <a:schemeClr val="bg1"/>
                </a:solidFill>
                <a:latin typeface="Work Sans Medium" pitchFamily="2" charset="77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Work Sans Medium" pitchFamily="2" charset="77"/>
            </a:endParaRPr>
          </a:p>
        </p:txBody>
      </p:sp>
      <p:pic>
        <p:nvPicPr>
          <p:cNvPr id="41" name="Picture Placeholder 12">
            <a:extLst>
              <a:ext uri="{FF2B5EF4-FFF2-40B4-BE49-F238E27FC236}">
                <a16:creationId xmlns:a16="http://schemas.microsoft.com/office/drawing/2014/main" id="{55D87B41-1B95-F91C-1C34-8AAF189100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590" b="2590"/>
          <a:stretch>
            <a:fillRect/>
          </a:stretch>
        </p:blipFill>
        <p:spPr>
          <a:xfrm>
            <a:off x="2585478" y="2025244"/>
            <a:ext cx="705185" cy="668337"/>
          </a:xfrm>
          <a:prstGeom prst="rect">
            <a:avLst/>
          </a:prstGeom>
        </p:spPr>
      </p:pic>
      <p:pic>
        <p:nvPicPr>
          <p:cNvPr id="42" name="Picture Placeholder 14">
            <a:extLst>
              <a:ext uri="{FF2B5EF4-FFF2-40B4-BE49-F238E27FC236}">
                <a16:creationId xmlns:a16="http://schemas.microsoft.com/office/drawing/2014/main" id="{E6DFC3E8-9635-E3D8-0432-A0D40149F6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590" b="2590"/>
          <a:stretch>
            <a:fillRect/>
          </a:stretch>
        </p:blipFill>
        <p:spPr>
          <a:xfrm>
            <a:off x="5711222" y="2041516"/>
            <a:ext cx="705185" cy="668337"/>
          </a:xfrm>
          <a:prstGeom prst="rect">
            <a:avLst/>
          </a:prstGeom>
        </p:spPr>
      </p:pic>
      <p:pic>
        <p:nvPicPr>
          <p:cNvPr id="43" name="Picture Placeholder 16">
            <a:extLst>
              <a:ext uri="{FF2B5EF4-FFF2-40B4-BE49-F238E27FC236}">
                <a16:creationId xmlns:a16="http://schemas.microsoft.com/office/drawing/2014/main" id="{00E749FC-0A0A-43ED-86B1-85665DB259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590" b="2590"/>
          <a:stretch>
            <a:fillRect/>
          </a:stretch>
        </p:blipFill>
        <p:spPr>
          <a:xfrm>
            <a:off x="8857690" y="2025244"/>
            <a:ext cx="705185" cy="66833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29BAFCB-CEE4-6F61-C66C-7F5F84A9FE9C}"/>
              </a:ext>
            </a:extLst>
          </p:cNvPr>
          <p:cNvSpPr txBox="1"/>
          <p:nvPr userDrawn="1"/>
        </p:nvSpPr>
        <p:spPr>
          <a:xfrm>
            <a:off x="1792288" y="3479936"/>
            <a:ext cx="233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dirty="0">
                <a:latin typeface="Work Sans Light" pitchFamily="2" charset="77"/>
              </a:rPr>
              <a:t>Building a better future through business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244EFF-E119-29FD-6846-81BE2A6EACB5}"/>
              </a:ext>
            </a:extLst>
          </p:cNvPr>
          <p:cNvSpPr txBox="1"/>
          <p:nvPr userDrawn="1"/>
        </p:nvSpPr>
        <p:spPr>
          <a:xfrm>
            <a:off x="4962268" y="3479936"/>
            <a:ext cx="22030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dirty="0">
                <a:latin typeface="Work Sans Light" pitchFamily="2" charset="77"/>
              </a:rPr>
              <a:t>Developing leaders of character who make a positive difference in the communities where they live, work, and serve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B47271-6CAB-2311-422E-97F878A9B4A4}"/>
              </a:ext>
            </a:extLst>
          </p:cNvPr>
          <p:cNvSpPr txBox="1"/>
          <p:nvPr userDrawn="1"/>
        </p:nvSpPr>
        <p:spPr>
          <a:xfrm>
            <a:off x="8064500" y="3479936"/>
            <a:ext cx="23352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dirty="0">
                <a:latin typeface="Work Sans Light" pitchFamily="2" charset="77"/>
              </a:rPr>
              <a:t>Excellence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dirty="0">
                <a:latin typeface="Work Sans Light" pitchFamily="2" charset="77"/>
              </a:rPr>
              <a:t>Integrity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dirty="0">
                <a:latin typeface="Work Sans Light" pitchFamily="2" charset="77"/>
              </a:rPr>
              <a:t>Leadership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dirty="0">
                <a:latin typeface="Work Sans Light" pitchFamily="2" charset="77"/>
              </a:rPr>
              <a:t>Loyalty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dirty="0">
                <a:latin typeface="Work Sans Light" pitchFamily="2" charset="77"/>
              </a:rPr>
              <a:t>Respect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dirty="0">
                <a:latin typeface="Work Sans Light" pitchFamily="2" charset="77"/>
              </a:rPr>
              <a:t>Selfless Service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630E6AE-1FFD-D1F4-7E09-88F133706345}"/>
              </a:ext>
            </a:extLst>
          </p:cNvPr>
          <p:cNvSpPr txBox="1"/>
          <p:nvPr userDrawn="1"/>
        </p:nvSpPr>
        <p:spPr>
          <a:xfrm>
            <a:off x="1770464" y="2993723"/>
            <a:ext cx="233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dirty="0">
                <a:solidFill>
                  <a:srgbClr val="500000"/>
                </a:solidFill>
                <a:latin typeface="Work Sans SemiBold" pitchFamily="2" charset="77"/>
              </a:rPr>
              <a:t>VISION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3FD3F0-2A10-D861-F0B5-61EF6829E3C4}"/>
              </a:ext>
            </a:extLst>
          </p:cNvPr>
          <p:cNvSpPr txBox="1"/>
          <p:nvPr userDrawn="1"/>
        </p:nvSpPr>
        <p:spPr>
          <a:xfrm>
            <a:off x="4896208" y="2939364"/>
            <a:ext cx="233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dirty="0">
                <a:solidFill>
                  <a:srgbClr val="500000"/>
                </a:solidFill>
                <a:latin typeface="Work Sans SemiBold" pitchFamily="2" charset="77"/>
              </a:rPr>
              <a:t>MISSION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D1171C1-9986-F599-A7D6-09B214D0A6E6}"/>
              </a:ext>
            </a:extLst>
          </p:cNvPr>
          <p:cNvSpPr txBox="1"/>
          <p:nvPr userDrawn="1"/>
        </p:nvSpPr>
        <p:spPr>
          <a:xfrm>
            <a:off x="8064500" y="2953982"/>
            <a:ext cx="233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dirty="0">
                <a:solidFill>
                  <a:srgbClr val="500000"/>
                </a:solidFill>
                <a:latin typeface="Work Sans SemiBold" pitchFamily="2" charset="77"/>
              </a:rPr>
              <a:t>VALUES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36A183D-8F05-F8C4-17C4-4515213A645A}"/>
              </a:ext>
            </a:extLst>
          </p:cNvPr>
          <p:cNvSpPr txBox="1"/>
          <p:nvPr userDrawn="1"/>
        </p:nvSpPr>
        <p:spPr>
          <a:xfrm>
            <a:off x="454025" y="817898"/>
            <a:ext cx="10203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0" dirty="0">
                <a:solidFill>
                  <a:srgbClr val="500000"/>
                </a:solidFill>
                <a:latin typeface="Work Sans SemiBold" pitchFamily="2" charset="77"/>
              </a:rPr>
              <a:t>Who We Are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1CC71A9-4D3A-4E26-A5A9-772D8A0F50A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510466" y="4642583"/>
            <a:ext cx="3681534" cy="36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6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82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49" r:id="rId3"/>
    <p:sldLayoutId id="2147483661" r:id="rId4"/>
    <p:sldLayoutId id="2147483665" r:id="rId5"/>
    <p:sldLayoutId id="2147483667" r:id="rId6"/>
    <p:sldLayoutId id="2147483660" r:id="rId7"/>
    <p:sldLayoutId id="2147483651" r:id="rId8"/>
    <p:sldLayoutId id="2147483669" r:id="rId9"/>
    <p:sldLayoutId id="2147483664" r:id="rId10"/>
    <p:sldLayoutId id="2147483662" r:id="rId11"/>
    <p:sldLayoutId id="214748366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HRComp@tamu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6C7F41-7CFE-E479-0339-F65F456F07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24258" y="3967914"/>
            <a:ext cx="11067742" cy="731086"/>
          </a:xfrm>
        </p:spPr>
        <p:txBody>
          <a:bodyPr/>
          <a:lstStyle/>
          <a:p>
            <a:r>
              <a:rPr lang="en-US" b="1" dirty="0"/>
              <a:t>Effective January 1, 2025</a:t>
            </a:r>
            <a:br>
              <a:rPr lang="en-US" dirty="0"/>
            </a:br>
            <a:r>
              <a:rPr lang="en-US" i="1" dirty="0"/>
              <a:t>Fair Labor and Standards Act April 2024 final rule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72624-EF8C-79CA-459B-F4F43E8E39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FLSA $58,656 MINIMUM SALARY UPDATE</a:t>
            </a:r>
          </a:p>
        </p:txBody>
      </p:sp>
    </p:spTree>
    <p:extLst>
      <p:ext uri="{BB962C8B-B14F-4D97-AF65-F5344CB8AC3E}">
        <p14:creationId xmlns:p14="http://schemas.microsoft.com/office/powerpoint/2010/main" val="321298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475A57-17D3-1FD0-0877-EAC0326D51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AA5E2-5198-73E8-2EDE-444DBE97FC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he Boy Who Cried Wolf">
            <a:extLst>
              <a:ext uri="{FF2B5EF4-FFF2-40B4-BE49-F238E27FC236}">
                <a16:creationId xmlns:a16="http://schemas.microsoft.com/office/drawing/2014/main" id="{31D1028F-D9AF-0BFA-F8B1-7E876F797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 bwMode="auto">
          <a:xfrm>
            <a:off x="2894806" y="0"/>
            <a:ext cx="6402387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896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9565B3-DDB9-A82B-0AD5-8B201F441E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5F2633-6D7B-8887-844D-F7245E77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31" y="2490373"/>
            <a:ext cx="11318338" cy="287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5C3BF2-653F-94AE-19C3-98EDDF5A0D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84551"/>
          <a:stretch/>
        </p:blipFill>
        <p:spPr>
          <a:xfrm>
            <a:off x="48379" y="0"/>
            <a:ext cx="12134234" cy="6258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4E07D5-6A26-C8DD-EB4B-9C8E80D2E340}"/>
              </a:ext>
            </a:extLst>
          </p:cNvPr>
          <p:cNvSpPr txBox="1"/>
          <p:nvPr/>
        </p:nvSpPr>
        <p:spPr>
          <a:xfrm>
            <a:off x="7200900" y="5254546"/>
            <a:ext cx="7874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0" i="0" spc="-10" baseline="0" dirty="0">
                <a:solidFill>
                  <a:schemeClr val="bg1"/>
                </a:solidFill>
                <a:latin typeface="Work Sans Medium" pitchFamily="2" charset="77"/>
              </a:rPr>
              <a:t>✅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46610C-F1E4-236C-15C2-6C3D075F81C2}"/>
              </a:ext>
            </a:extLst>
          </p:cNvPr>
          <p:cNvGrpSpPr/>
          <p:nvPr/>
        </p:nvGrpSpPr>
        <p:grpSpPr>
          <a:xfrm>
            <a:off x="57766" y="625891"/>
            <a:ext cx="12134234" cy="1617248"/>
            <a:chOff x="57766" y="625891"/>
            <a:chExt cx="12134234" cy="161724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D6DD38-2BD4-1D45-12A2-0DD5B2FB2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60081"/>
            <a:stretch/>
          </p:blipFill>
          <p:spPr>
            <a:xfrm>
              <a:off x="57766" y="625891"/>
              <a:ext cx="12134234" cy="161724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C0821BC-BABC-BBE4-4720-18AC725CE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50813" y="1849439"/>
              <a:ext cx="431800" cy="393700"/>
            </a:xfrm>
            <a:prstGeom prst="rect">
              <a:avLst/>
            </a:prstGeom>
          </p:spPr>
        </p:pic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F0D9C78-E93A-2B67-F37C-FE351F865C67}"/>
              </a:ext>
            </a:extLst>
          </p:cNvPr>
          <p:cNvSpPr/>
          <p:nvPr/>
        </p:nvSpPr>
        <p:spPr>
          <a:xfrm>
            <a:off x="9131300" y="2243139"/>
            <a:ext cx="2623869" cy="3281361"/>
          </a:xfrm>
          <a:prstGeom prst="roundRect">
            <a:avLst/>
          </a:prstGeom>
          <a:noFill/>
          <a:ln w="76200">
            <a:solidFill>
              <a:srgbClr val="5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98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601456-7ABD-513C-F9F9-6C7811E42D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January 1, 2025 (&lt;8 weeks away)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DC514-D8FA-D835-3BCA-2A901D32B9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600" b="1" i="0" u="none" strike="noStrike" kern="1200" cap="none" spc="0" normalizeH="0" baseline="30000" noProof="0" dirty="0">
                <a:ln>
                  <a:noFill/>
                </a:ln>
                <a:solidFill>
                  <a:srgbClr val="500000"/>
                </a:solidFill>
                <a:effectLst/>
                <a:uLnTx/>
                <a:uFillTx/>
                <a:latin typeface="Tungsten Medium" pitchFamily="2" charset="0"/>
              </a:rPr>
              <a:t>$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500000"/>
                </a:solidFill>
                <a:effectLst/>
                <a:uLnTx/>
                <a:uFillTx/>
                <a:latin typeface="Tungsten Medium" pitchFamily="2" charset="0"/>
              </a:rPr>
              <a:t>58,565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m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inimum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 salary, to be exempt from overtime</a:t>
            </a:r>
          </a:p>
        </p:txBody>
      </p:sp>
    </p:spTree>
    <p:extLst>
      <p:ext uri="{BB962C8B-B14F-4D97-AF65-F5344CB8AC3E}">
        <p14:creationId xmlns:p14="http://schemas.microsoft.com/office/powerpoint/2010/main" val="1515064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3D5F2D-8BA7-1FD4-8693-BED9F31FE1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8B75A-0631-389D-4B25-7EC867B6F0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marL="0" indent="0" algn="ctr">
              <a:lnSpc>
                <a:spcPct val="75000"/>
              </a:lnSpc>
              <a:spcBef>
                <a:spcPts val="0"/>
              </a:spcBef>
              <a:buNone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500000"/>
                </a:solidFill>
                <a:effectLst/>
                <a:uLnTx/>
                <a:uFillTx/>
                <a:latin typeface="Tungsten Medium" pitchFamily="2" charset="0"/>
                <a:ea typeface="+mn-ea"/>
                <a:cs typeface="+mn-cs"/>
              </a:rPr>
              <a:t>~1,900 staff members</a:t>
            </a:r>
          </a:p>
          <a:p>
            <a:pPr marL="0" indent="0" algn="ctr">
              <a:lnSpc>
                <a:spcPct val="75000"/>
              </a:lnSpc>
              <a:spcBef>
                <a:spcPts val="0"/>
              </a:spcBef>
              <a:buNone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500000"/>
                </a:solidFill>
                <a:effectLst/>
                <a:uLnTx/>
                <a:uFillTx/>
                <a:latin typeface="Tungsten Medium" pitchFamily="2" charset="0"/>
                <a:ea typeface="+mn-ea"/>
                <a:cs typeface="+mn-cs"/>
              </a:rPr>
              <a:t>24%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500000"/>
                </a:solidFill>
                <a:effectLst/>
                <a:uLnTx/>
                <a:uFillTx/>
                <a:latin typeface="Tungsten Medium" pitchFamily="2" charset="0"/>
                <a:ea typeface="+mn-ea"/>
                <a:cs typeface="+mn-cs"/>
              </a:rPr>
              <a:t> </a:t>
            </a:r>
          </a:p>
          <a:p>
            <a:pPr marL="0" indent="0" algn="ctr">
              <a:lnSpc>
                <a:spcPct val="75000"/>
              </a:lnSpc>
              <a:spcBef>
                <a:spcPts val="0"/>
              </a:spcBef>
              <a:buNone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500000"/>
                </a:solidFill>
                <a:effectLst/>
                <a:uLnTx/>
                <a:uFillTx/>
                <a:latin typeface="Tungsten Medium" pitchFamily="2" charset="0"/>
                <a:ea typeface="+mn-ea"/>
                <a:cs typeface="+mn-cs"/>
              </a:rPr>
              <a:t>(almost 1 in every 4)</a:t>
            </a:r>
          </a:p>
          <a:p>
            <a:pPr marL="0" indent="0" algn="ctr">
              <a:lnSpc>
                <a:spcPct val="75000"/>
              </a:lnSpc>
              <a:spcBef>
                <a:spcPts val="0"/>
              </a:spcBef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2453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1D27C5-5835-8B39-1253-EA43D9AA44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5DB64-1487-FAB2-591A-18FB231F19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Realize that without legal injunction, this may impact you and your budget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Communicate with your staff about this – we’re going to as well.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Manager training first; staff training next, BEFORE 2024 Winter break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Questions? </a:t>
            </a:r>
            <a:r>
              <a:rPr lang="en-US" dirty="0">
                <a:hlinkClick r:id="rId2"/>
              </a:rPr>
              <a:t>HRComp@tamu.edu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>
                <a:solidFill>
                  <a:srgbClr val="500000"/>
                </a:solidFill>
                <a:latin typeface="Work Sans SemiBold" pitchFamily="2" charset="77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29691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ggie Maroo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500" b="0" i="0" spc="-10" baseline="0" dirty="0">
            <a:solidFill>
              <a:schemeClr val="bg1"/>
            </a:solidFill>
            <a:latin typeface="Work Sans Medium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_Template_KK" id="{13F18148-B09A-0E49-9296-258C1D0B79DC}" vid="{3A14CDEA-F5AA-2C42-B674-F4C16498D7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6cd02b-5f23-477f-8ee1-4849024422c9">
      <Terms xmlns="http://schemas.microsoft.com/office/infopath/2007/PartnerControls"/>
    </lcf76f155ced4ddcb4097134ff3c332f>
    <TaxCatchAll xmlns="5e717095-53ea-4a49-a8a5-08a2c2e2052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C541A199F07B40866991CD6D596017" ma:contentTypeVersion="16" ma:contentTypeDescription="Create a new document." ma:contentTypeScope="" ma:versionID="88377a544951d6f97c3b942794d37d6d">
  <xsd:schema xmlns:xsd="http://www.w3.org/2001/XMLSchema" xmlns:xs="http://www.w3.org/2001/XMLSchema" xmlns:p="http://schemas.microsoft.com/office/2006/metadata/properties" xmlns:ns2="7e6cd02b-5f23-477f-8ee1-4849024422c9" xmlns:ns3="5e717095-53ea-4a49-a8a5-08a2c2e20528" targetNamespace="http://schemas.microsoft.com/office/2006/metadata/properties" ma:root="true" ma:fieldsID="d49989b9df7a46e166574a71d2922854" ns2:_="" ns3:_="">
    <xsd:import namespace="7e6cd02b-5f23-477f-8ee1-4849024422c9"/>
    <xsd:import namespace="5e717095-53ea-4a49-a8a5-08a2c2e205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cd02b-5f23-477f-8ee1-4849024422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28e5b72-a11e-43e4-996b-2cb2b326d1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17095-53ea-4a49-a8a5-08a2c2e2052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eb78806-a595-4957-9665-5c99e7db3f50}" ma:internalName="TaxCatchAll" ma:showField="CatchAllData" ma:web="5e717095-53ea-4a49-a8a5-08a2c2e205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F11E9E-7B73-4E5D-B779-22B167C00C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70A4C2-639A-4964-BBDD-ACA136822A89}">
  <ds:schemaRefs>
    <ds:schemaRef ds:uri="http://schemas.microsoft.com/office/2006/metadata/properties"/>
    <ds:schemaRef ds:uri="http://schemas.microsoft.com/office/infopath/2007/PartnerControls"/>
    <ds:schemaRef ds:uri="7e6cd02b-5f23-477f-8ee1-4849024422c9"/>
    <ds:schemaRef ds:uri="5e717095-53ea-4a49-a8a5-08a2c2e20528"/>
  </ds:schemaRefs>
</ds:datastoreItem>
</file>

<file path=customXml/itemProps3.xml><?xml version="1.0" encoding="utf-8"?>
<ds:datastoreItem xmlns:ds="http://schemas.openxmlformats.org/officeDocument/2006/customXml" ds:itemID="{9644D3AC-45C1-44A0-9CD8-7D26821BF4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6cd02b-5f23-477f-8ee1-4849024422c9"/>
    <ds:schemaRef ds:uri="5e717095-53ea-4a49-a8a5-08a2c2e205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1928</TotalTime>
  <Words>173</Words>
  <Application>Microsoft Macintosh PowerPoint</Application>
  <PresentationFormat>Widescreen</PresentationFormat>
  <Paragraphs>23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Tungsten Medium</vt:lpstr>
      <vt:lpstr>Work Sans SemiBold</vt:lpstr>
      <vt:lpstr>Oswald</vt:lpstr>
      <vt:lpstr>Work Sans Black</vt:lpstr>
      <vt:lpstr>Work Sans Light</vt:lpstr>
      <vt:lpstr>Work Sans Medium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King, Kathryn</dc:creator>
  <cp:lastModifiedBy>Parrish, Blake E</cp:lastModifiedBy>
  <cp:revision>29</cp:revision>
  <dcterms:created xsi:type="dcterms:W3CDTF">2024-07-23T14:48:41Z</dcterms:created>
  <dcterms:modified xsi:type="dcterms:W3CDTF">2024-11-04T20:52:21Z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0x010100F3C541A199F07B40866991CD6D596017</vt:lpwstr>
  </property>
</Properties>
</file>